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9" r:id="rId2"/>
    <p:sldId id="302" r:id="rId3"/>
    <p:sldId id="301" r:id="rId4"/>
    <p:sldId id="300" r:id="rId5"/>
    <p:sldId id="283" r:id="rId6"/>
    <p:sldId id="284" r:id="rId7"/>
    <p:sldId id="285" r:id="rId8"/>
    <p:sldId id="287" r:id="rId9"/>
    <p:sldId id="288" r:id="rId10"/>
    <p:sldId id="289" r:id="rId11"/>
    <p:sldId id="290" r:id="rId12"/>
    <p:sldId id="291" r:id="rId13"/>
    <p:sldId id="292" r:id="rId14"/>
    <p:sldId id="273" r:id="rId15"/>
    <p:sldId id="297" r:id="rId16"/>
    <p:sldId id="293" r:id="rId17"/>
    <p:sldId id="294" r:id="rId18"/>
    <p:sldId id="298" r:id="rId19"/>
    <p:sldId id="295" r:id="rId20"/>
    <p:sldId id="296" r:id="rId21"/>
    <p:sldId id="280" r:id="rId2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475" cy="466725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6725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r">
              <a:defRPr sz="1200"/>
            </a:lvl1pPr>
          </a:lstStyle>
          <a:p>
            <a:fld id="{31D27E49-0C1A-4C8B-9C09-478EBEEDBF69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5" tIns="45712" rIns="91425" bIns="457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6"/>
            <a:ext cx="5607050" cy="3660775"/>
          </a:xfrm>
          <a:prstGeom prst="rect">
            <a:avLst/>
          </a:prstGeom>
        </p:spPr>
        <p:txBody>
          <a:bodyPr vert="horz" lIns="91425" tIns="45712" rIns="91425" bIns="457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5"/>
            <a:ext cx="3038475" cy="466725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r">
              <a:defRPr sz="1200"/>
            </a:lvl1pPr>
          </a:lstStyle>
          <a:p>
            <a:fld id="{883666D6-6072-4403-9E76-82551D643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81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24C48-AFEE-1A6E-53B5-071D7130B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B1B734-1416-76B7-3782-29B392341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F03F6-A80A-0271-4038-63BB4FDB0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7EBB-01C5-422D-BFD2-D92EA3E8DEA5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FDA62-9D25-A390-ACD1-88188414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776D5-5309-EE12-1856-92D2E5EB3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2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F3FC1-E850-5F3F-DCAD-4FF93F580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05C8C-BE2B-9F84-DE5D-67E1C9629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8EB53-ECE3-E334-202C-30968734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03202-5B36-4FAB-95ED-014A3206DBC5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2B664-BD74-0295-C368-928DA0B1D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E71FC-9288-5EC0-D582-CDA86141B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329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E11C4A-918D-B4EB-1614-FCC2314164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97185D-6FDF-5C16-FC68-E2DDF2570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6DCAC-076D-EE19-9D40-B50623E1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80E2C-EF22-4907-A675-E28099B7AC9F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A5EE5-B7CA-5CDE-2C67-FDF6AF2C7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79BA0-52EF-5CBD-2927-9A84574D8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8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7B751-29DA-9444-B468-1E253AA5C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745E5-4CB0-57F0-2B64-9683C7D79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03115-4203-ED2A-9ED8-B957BC1DD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DA28-1D06-40F9-A66D-4DA9C2339F98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5B429-8635-78B0-2651-736331FA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BC0-5795-D1B2-2841-D188718BD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8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09CB9-1896-6096-ED2F-4279D697B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4B4DA-27F1-B38C-32F0-4670FFBEB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CA4BB-5BED-130A-2471-BAF400368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F284A-146D-4164-A068-E3667290282E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13169-D90B-586F-B830-AD3DD7C14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E4E4D-0E56-488D-946D-A04DA9038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58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B0220-C4F3-B596-930F-F3EE3691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950B0-4BA0-B8CB-5545-78762594E1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B4FBB-1BE0-76F7-053F-1AF7E3D3D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548BC-4038-DF0F-9B93-6BA0B9C27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44D2E-368E-4755-B5DC-AB7D66335193}" type="datetime1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32FCC-BA4A-E825-BDD0-EF7A8C3B4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20B60-0575-DDDA-C570-A85605FC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11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B7D61-7D5C-D49A-6F11-9384B13E7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0EC92-BC46-3A41-2C0A-413EE8068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B988E-661A-4D0F-06A5-D73E9411A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01DA4D-01C5-5DA3-65BE-58C877D15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35119D-1D06-A6BA-A495-C1F9215D61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2572C8-85BF-D895-FD94-FED954C7D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9E76F-DB3A-415A-84AA-CA910D341942}" type="datetime1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EB985C-9C41-EF91-1DE8-3F2F4C201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21CF6F-8ECA-32C9-76C3-CE55C656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0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65499-6C01-39BB-C95E-F7779B2A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7ED8C3-0C89-A00D-47D8-10D791E3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6B3A3-C5D9-4CEE-96F3-13513672B828}" type="datetime1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0C9E17-4E24-CD80-CA5C-37436964F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C21A42-5C4B-BB4F-C702-DD4A308FA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43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F8D3CE-5757-6C82-2DF1-39156218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DD4E-2E1A-431A-BF94-D4CC659C632C}" type="datetime1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ED32BA-674B-D823-1481-970B20239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C7C1B-6805-E438-542E-EA6FCA990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7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48BFC-A778-D643-8D55-B5182E219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20F04-B2B7-5E0D-F890-E45C72E6E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9279B-6CD6-9BF4-11B7-029C20F47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65F21-5AAD-BCF6-32E8-AE5A7B71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89AF-F9DB-4CF0-AF4E-071126B4584A}" type="datetime1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C7EBC2-EA51-195A-855A-02B23E20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BA882-6224-970E-2F23-7506D87E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22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42D6E-5E91-20DE-E444-89324A5B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7182E4-E7AA-D9D5-3157-A28B9C688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1F660-DA80-C4B6-9F25-63376299C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73554-2CB3-3D91-6F6A-61042165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5B022-B661-47D4-97A4-397C056DBF31}" type="datetime1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93609-0AE2-998B-157C-36A99364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170C4-AD21-E5E1-04C2-93268C1B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0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84F1A-AF12-AE14-5144-86B13393A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FBCF5-356D-43A0-A9A6-A3023A3C1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48BE1-49AE-A0ED-4917-7B39FBF27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BB3EE-AE0C-4612-B7CE-9AC59FA45E95}" type="datetime1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32B72-817F-D040-60AE-A495FECA1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2CBC6-1D99-D05B-32B1-06DD28B0E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A96AA-5AE6-4B17-AAAC-078C8353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36D35-5250-7A34-BC8E-4A0268EC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August 2017</a:t>
            </a:r>
          </a:p>
        </p:txBody>
      </p:sp>
      <p:pic>
        <p:nvPicPr>
          <p:cNvPr id="6" name="Content Placeholder 5" descr="A picture containing outdoor, wave, ocean floor&#10;&#10;Description automatically generated">
            <a:extLst>
              <a:ext uri="{FF2B5EF4-FFF2-40B4-BE49-F238E27FC236}">
                <a16:creationId xmlns:a16="http://schemas.microsoft.com/office/drawing/2014/main" id="{F25B672A-9DCA-C341-C8C8-78BED7FD9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1F663-57ED-7D0C-04B9-1774C45B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21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49843-0AFC-BEA5-D729-8E970B461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September 7, 2022</a:t>
            </a:r>
            <a:br>
              <a:rPr lang="en-US" dirty="0"/>
            </a:br>
            <a:r>
              <a:rPr lang="en-US" dirty="0"/>
              <a:t>Wescott Shore to South End of Lake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B0ADC0-6228-84CF-7F23-3C05E5B843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E2784E8-8267-39CE-558B-255B09B2E7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5B0FF4-D215-B5BE-58A0-55974520B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86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CCDAE-C137-BEF3-41D6-B3E570A55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September 7, 2022</a:t>
            </a:r>
            <a:br>
              <a:rPr lang="en-US" sz="3600" dirty="0"/>
            </a:br>
            <a:r>
              <a:rPr lang="en-US" sz="3600" dirty="0"/>
              <a:t>South End of Lake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59781D9-4F24-62EF-73A6-D3427ADE8F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D98FC-709B-D879-515B-3491EBC5E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11</a:t>
            </a:fld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6C1783E-3ABF-8026-CFBC-1A51A00F79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736499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837D2-ED6F-351E-418E-CDCB55E7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September 7, 2022</a:t>
            </a:r>
            <a:br>
              <a:rPr lang="en-US" sz="3600" dirty="0"/>
            </a:br>
            <a:r>
              <a:rPr lang="en-US" sz="3600" dirty="0"/>
              <a:t>Lake Carmi State Park</a:t>
            </a:r>
          </a:p>
        </p:txBody>
      </p:sp>
      <p:pic>
        <p:nvPicPr>
          <p:cNvPr id="7" name="Content Placeholder 6" descr="re">
            <a:extLst>
              <a:ext uri="{FF2B5EF4-FFF2-40B4-BE49-F238E27FC236}">
                <a16:creationId xmlns:a16="http://schemas.microsoft.com/office/drawing/2014/main" id="{99DC3D7C-E94A-1CE1-A2FA-3F282CDBB6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8500"/>
            <a:ext cx="5181600" cy="3759994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0D25FCB-8FF7-8721-124F-1B8AE86638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12950"/>
            <a:ext cx="5181600" cy="367109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5F411-7B93-16FB-E7EA-D8D1845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31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59966-0353-605D-82B4-2E205F45E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	North Shoreline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DCC2B-44C7-4D2F-DDCF-E3AA7CB63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September 8, 2022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7439E2F-D59C-B4C3-94C7-C38D120967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28107"/>
            <a:ext cx="5157787" cy="343852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AEB7C5-FAE9-BC16-E38A-73E4CE629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September 9, 2022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5D6C084-0C38-BB28-8D95-CEAA49DBB98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ADAD9-8FCF-5F88-015B-BD92BE8D8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10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5ACFF-C2E3-0FD9-4A7B-0035452FD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450" y="576263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  <a:latin typeface="Elephant" panose="02020904090505020303" pitchFamily="18" charset="0"/>
              </a:rPr>
              <a:t>WHY WE NEED TO SAVE LAKE CARMI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6A02A-DF2F-B58A-F1F4-580F23F08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2204357"/>
            <a:ext cx="10515600" cy="2660650"/>
          </a:xfrm>
        </p:spPr>
        <p:txBody>
          <a:bodyPr/>
          <a:lstStyle/>
          <a:p>
            <a:r>
              <a:rPr lang="en-US" dirty="0"/>
              <a:t>			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605FA-995F-1E77-9434-EB959E64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3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31A56-3330-F723-0993-5CC5F060A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Sunsets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AA09213-DA6B-9C10-D4D5-90EE3AB7CF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E7D11C6-122B-2465-CF91-56DB6BE97A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EEE95F-41E6-7BCD-F8D4-E8CD18029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27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894FA-1F53-01E6-831B-2F57FA939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July 17, 2022</a:t>
            </a:r>
            <a:br>
              <a:rPr lang="en-US" sz="3200" dirty="0"/>
            </a:br>
            <a:r>
              <a:rPr lang="en-US" sz="3200" dirty="0"/>
              <a:t>Concert on the Green-Sponsored by LCCA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8102277-68C1-5E1F-2577-817FC77AE5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2538" y="2551113"/>
            <a:ext cx="4352925" cy="290195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4BC3B7A-DD4F-D782-4053-3564336923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0F6F04-6D14-1E39-3766-237C02A0A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35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516B9-4806-2641-880D-2CF6241F8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Families on the Lake.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23C6E49-6994-3D37-6236-717BFAF119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D6B1C9-CF95-A3A9-6CBC-E05AFB64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17</a:t>
            </a:fld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B0B9D837-659E-5950-D883-5837CDAB7B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2165638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92729-242B-B431-1D50-2A7B26CF5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831976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July 13, 2022</a:t>
            </a:r>
            <a:br>
              <a:rPr lang="en-US" sz="3600" dirty="0"/>
            </a:br>
            <a:r>
              <a:rPr lang="en-US" sz="3600" dirty="0"/>
              <a:t>Carriage House/Homestead  Lunch and Boat Tour</a:t>
            </a:r>
            <a:br>
              <a:rPr lang="en-US" sz="3600" dirty="0"/>
            </a:br>
            <a:r>
              <a:rPr lang="en-US" sz="3600" dirty="0"/>
              <a:t>Sponsored by  LCCA</a:t>
            </a:r>
          </a:p>
        </p:txBody>
      </p:sp>
      <p:pic>
        <p:nvPicPr>
          <p:cNvPr id="7" name="Content Placeholder 6" descr="A group of people on a boat&#10;&#10;Description automatically generated with medium confidence">
            <a:extLst>
              <a:ext uri="{FF2B5EF4-FFF2-40B4-BE49-F238E27FC236}">
                <a16:creationId xmlns:a16="http://schemas.microsoft.com/office/drawing/2014/main" id="{7144AD53-691D-AB89-713F-EF7DA32DDF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01" y="1825625"/>
            <a:ext cx="3362397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293EB-78BA-5829-FDA7-2304CE82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18</a:t>
            </a:fld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FE75B94-0A52-E33F-24C7-0EC2007899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860983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CB1B7-1008-0E4B-72C4-12BD948F1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Pete and Marion Benevento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00DBF7-1C59-0266-CFDA-3D4A345C3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236" y="1622869"/>
            <a:ext cx="5404104" cy="360273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46A07-6E65-59D6-75CC-4CF6EED1C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79700"/>
            <a:ext cx="3932237" cy="1143000"/>
          </a:xfrm>
        </p:spPr>
        <p:txBody>
          <a:bodyPr/>
          <a:lstStyle/>
          <a:p>
            <a:pPr algn="ctr"/>
            <a:r>
              <a:rPr lang="en-US" dirty="0"/>
              <a:t>Two individuals  who have worked  so hard for so long to save Lake Carmi.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AF88A7-CEED-8538-CA22-81BEC9CA3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9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515C3-20DE-2BEE-8A06-C7CCFF621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September 2019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 descr="A person standing next to several boats&#10;&#10;Description automatically generated with low confidence">
            <a:extLst>
              <a:ext uri="{FF2B5EF4-FFF2-40B4-BE49-F238E27FC236}">
                <a16:creationId xmlns:a16="http://schemas.microsoft.com/office/drawing/2014/main" id="{8FE2FF9E-7333-66B6-9859-D4F47DCA4C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9" name="Content Placeholder 8" descr="A picture containing ground, outdoor, person, wooden&#10;&#10;Description automatically generated">
            <a:extLst>
              <a:ext uri="{FF2B5EF4-FFF2-40B4-BE49-F238E27FC236}">
                <a16:creationId xmlns:a16="http://schemas.microsoft.com/office/drawing/2014/main" id="{84F57AED-A7E6-B320-F38F-B094BD85C6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DE0A5A-41C5-4799-41EE-3B007A5A7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45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02858-52A1-B3A0-96A0-F9D9D92E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Larry Myott</a:t>
            </a:r>
            <a:br>
              <a:rPr lang="en-US" sz="3200" dirty="0"/>
            </a:br>
            <a:r>
              <a:rPr lang="en-US" sz="3200" dirty="0"/>
              <a:t>Devoted his life to Lake Carmi and the Agricultural Industry.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6D0DFB-5A1D-CF0C-7175-194F25FCC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666E7-732F-6846-8EDB-8F220294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69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22B13-3AFF-F169-4738-112347F52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814" y="21034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</a:rPr>
              <a:t>Lake Carmi is not just a lake-</a:t>
            </a:r>
            <a:br>
              <a:rPr lang="en-US" sz="7200" b="1" dirty="0">
                <a:solidFill>
                  <a:srgbClr val="0070C0"/>
                </a:solidFill>
              </a:rPr>
            </a:br>
            <a:r>
              <a:rPr lang="en-US" sz="7200" b="1" dirty="0">
                <a:solidFill>
                  <a:srgbClr val="0070C0"/>
                </a:solidFill>
              </a:rPr>
              <a:t>Lake Carmi is a family!!!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D184C0-59A7-FF5F-011F-B924B53F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59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D5C91-E261-97DB-D32C-B08713153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September 2019</a:t>
            </a:r>
          </a:p>
        </p:txBody>
      </p:sp>
      <p:pic>
        <p:nvPicPr>
          <p:cNvPr id="6" name="Content Placeholder 5" descr="A picture containing nature, water, plant&#10;&#10;Description automatically generated">
            <a:extLst>
              <a:ext uri="{FF2B5EF4-FFF2-40B4-BE49-F238E27FC236}">
                <a16:creationId xmlns:a16="http://schemas.microsoft.com/office/drawing/2014/main" id="{BFFE9885-CC20-ADF0-A7CB-D47A7D4DA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119" y="2369323"/>
            <a:ext cx="4352925" cy="326552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A9D9E-62AA-BD90-03FF-EC5FA52C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54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F35F3-D004-97E7-5ECE-46D657FEE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September 2019</a:t>
            </a:r>
          </a:p>
        </p:txBody>
      </p:sp>
      <p:pic>
        <p:nvPicPr>
          <p:cNvPr id="6" name="Content Placeholder 5" descr="A duck swimming in water&#10;&#10;Description automatically generated">
            <a:extLst>
              <a:ext uri="{FF2B5EF4-FFF2-40B4-BE49-F238E27FC236}">
                <a16:creationId xmlns:a16="http://schemas.microsoft.com/office/drawing/2014/main" id="{12CCFDCF-CA97-7C46-9740-83158B8F0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CCE9D-05E0-46DE-7A41-759B460C9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76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6D60D-F521-CEB3-94BA-F7A93712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70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July 17, 2022</a:t>
            </a:r>
          </a:p>
        </p:txBody>
      </p:sp>
      <p:pic>
        <p:nvPicPr>
          <p:cNvPr id="9" name="Content Placeholder 8" descr="North Shoreline">
            <a:extLst>
              <a:ext uri="{FF2B5EF4-FFF2-40B4-BE49-F238E27FC236}">
                <a16:creationId xmlns:a16="http://schemas.microsoft.com/office/drawing/2014/main" id="{FFBFA459-99C0-F3D4-059D-62C1560E1D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2013"/>
            <a:ext cx="5181600" cy="3454400"/>
          </a:xfrm>
        </p:spPr>
      </p:pic>
      <p:pic>
        <p:nvPicPr>
          <p:cNvPr id="13" name="Content Placeholder 12" descr="A picture containing tree, outdoor, nature, plant&#10;&#10;Description automatically generated">
            <a:extLst>
              <a:ext uri="{FF2B5EF4-FFF2-40B4-BE49-F238E27FC236}">
                <a16:creationId xmlns:a16="http://schemas.microsoft.com/office/drawing/2014/main" id="{CF7BD589-F262-CFEF-407A-8FCCA55FD1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45250" y="2314046"/>
            <a:ext cx="4635500" cy="309033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90F94-F46B-6E9C-C824-023AB7954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5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6B68BB-EB01-E0FC-9421-BB15C8B7B3FF}"/>
              </a:ext>
            </a:extLst>
          </p:cNvPr>
          <p:cNvSpPr txBox="1"/>
          <p:nvPr/>
        </p:nvSpPr>
        <p:spPr>
          <a:xfrm>
            <a:off x="2349500" y="5751840"/>
            <a:ext cx="140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 Shoreline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4BA9D5-A6ED-1502-9681-A1EE0ED9203E}"/>
              </a:ext>
            </a:extLst>
          </p:cNvPr>
          <p:cNvSpPr txBox="1"/>
          <p:nvPr/>
        </p:nvSpPr>
        <p:spPr>
          <a:xfrm>
            <a:off x="10591800" y="3635168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Cyanobacteria bloom heading to Lake Champlain via Pike River.</a:t>
            </a:r>
          </a:p>
        </p:txBody>
      </p:sp>
    </p:spTree>
    <p:extLst>
      <p:ext uri="{BB962C8B-B14F-4D97-AF65-F5344CB8AC3E}">
        <p14:creationId xmlns:p14="http://schemas.microsoft.com/office/powerpoint/2010/main" val="4140067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92900-F7BE-16FE-46A4-F3CF48CBB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5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July 18, 2022</a:t>
            </a:r>
          </a:p>
        </p:txBody>
      </p:sp>
      <p:pic>
        <p:nvPicPr>
          <p:cNvPr id="7" name="Content Placeholder 6" descr="A body of water with rocks and a rock in it&#10;&#10;Description automatically generated with low confidence">
            <a:extLst>
              <a:ext uri="{FF2B5EF4-FFF2-40B4-BE49-F238E27FC236}">
                <a16:creationId xmlns:a16="http://schemas.microsoft.com/office/drawing/2014/main" id="{034643F1-5DA6-CD3A-C179-47C5876FCA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9931"/>
            <a:ext cx="5181600" cy="3454400"/>
          </a:xfrm>
        </p:spPr>
      </p:pic>
      <p:pic>
        <p:nvPicPr>
          <p:cNvPr id="9" name="Content Placeholder 8" descr="A picture containing highland&#10;&#10;Description automatically generated">
            <a:extLst>
              <a:ext uri="{FF2B5EF4-FFF2-40B4-BE49-F238E27FC236}">
                <a16:creationId xmlns:a16="http://schemas.microsoft.com/office/drawing/2014/main" id="{1D368913-1CCE-26E4-CE5E-CBD6DCBC93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9931"/>
            <a:ext cx="5181600" cy="34544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289D6-5CF6-307E-2564-011DCADF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57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864C4-9168-C568-C2B1-3AA0C1F34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July 20, 2022</a:t>
            </a:r>
            <a:br>
              <a:rPr lang="en-US" dirty="0"/>
            </a:br>
            <a:r>
              <a:rPr lang="en-US" dirty="0"/>
              <a:t>North Shoreline</a:t>
            </a:r>
          </a:p>
        </p:txBody>
      </p:sp>
      <p:pic>
        <p:nvPicPr>
          <p:cNvPr id="7" name="Content Placeholder 6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95DBCCB0-821F-DA42-2DE0-566A24E220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4245DA4-2250-7421-855B-DD19649B73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84AF6-16E5-BB16-F04F-D7419B352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91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D1025-E032-537D-6D66-D431BE6B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825"/>
            <a:ext cx="10515600" cy="10318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July 22, 2022</a:t>
            </a:r>
            <a:br>
              <a:rPr lang="en-US" sz="3600" dirty="0"/>
            </a:br>
            <a:r>
              <a:rPr lang="en-US" sz="3600" dirty="0"/>
              <a:t>North Shoreline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ABA220F-4A98-B1C8-2E9C-4A006B66B0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681C58F-4AF6-24B8-D45E-E2CC04F019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0518B4-AF84-EF29-43F3-C6CFE900D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40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226D7-0E3E-33EE-6189-2BCF41F5E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/>
              <a:t>September 7, 2022</a:t>
            </a:r>
            <a:br>
              <a:rPr lang="en-US" sz="3200" dirty="0"/>
            </a:br>
            <a:r>
              <a:rPr lang="en-US" sz="3200" dirty="0"/>
              <a:t>Patton Shore and Black Woods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7" name="Content Placeholder 6" descr="u">
            <a:extLst>
              <a:ext uri="{FF2B5EF4-FFF2-40B4-BE49-F238E27FC236}">
                <a16:creationId xmlns:a16="http://schemas.microsoft.com/office/drawing/2014/main" id="{A2EE9443-016C-9A52-E964-26AAEAE846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77EE9A4-DB08-201D-51E4-1976815C30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2336AD-FC64-0A74-6703-0357D6AC2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A96AA-5AE6-4B17-AAAC-078C835340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43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209</Words>
  <Application>Microsoft Office PowerPoint</Application>
  <PresentationFormat>Widescreen</PresentationFormat>
  <Paragraphs>48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Elephant</vt:lpstr>
      <vt:lpstr>Office Theme</vt:lpstr>
      <vt:lpstr>August 2017</vt:lpstr>
      <vt:lpstr>September 2019 </vt:lpstr>
      <vt:lpstr>September 2019</vt:lpstr>
      <vt:lpstr>September 2019</vt:lpstr>
      <vt:lpstr>July 17, 2022</vt:lpstr>
      <vt:lpstr>July 18, 2022</vt:lpstr>
      <vt:lpstr>July 20, 2022 North Shoreline</vt:lpstr>
      <vt:lpstr>July 22, 2022 North Shoreline </vt:lpstr>
      <vt:lpstr>September 7, 2022 Patton Shore and Black Woods </vt:lpstr>
      <vt:lpstr>September 7, 2022 Wescott Shore to South End of Lake</vt:lpstr>
      <vt:lpstr>September 7, 2022 South End of Lake</vt:lpstr>
      <vt:lpstr>September 7, 2022 Lake Carmi State Park</vt:lpstr>
      <vt:lpstr> North Shoreline</vt:lpstr>
      <vt:lpstr>WHY WE NEED TO SAVE LAKE CARMI</vt:lpstr>
      <vt:lpstr>Sunsets</vt:lpstr>
      <vt:lpstr>July 17, 2022 Concert on the Green-Sponsored by LCCA</vt:lpstr>
      <vt:lpstr>Families on the Lake.</vt:lpstr>
      <vt:lpstr>July 13, 2022 Carriage House/Homestead  Lunch and Boat Tour Sponsored by  LCCA</vt:lpstr>
      <vt:lpstr>Pete and Marion Benevento</vt:lpstr>
      <vt:lpstr>Larry Myott Devoted his life to Lake Carmi and the Agricultural Industry. </vt:lpstr>
      <vt:lpstr>Lake Carmi is not just a lake- Lake Carmi is a family!!!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Costa</dc:creator>
  <cp:lastModifiedBy>John Costa</cp:lastModifiedBy>
  <cp:revision>12</cp:revision>
  <cp:lastPrinted>2022-10-14T18:58:15Z</cp:lastPrinted>
  <dcterms:created xsi:type="dcterms:W3CDTF">2022-10-11T21:41:42Z</dcterms:created>
  <dcterms:modified xsi:type="dcterms:W3CDTF">2023-02-01T15:31:19Z</dcterms:modified>
</cp:coreProperties>
</file>